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5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4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7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13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7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2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2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2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2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2A63C-3FE2-45C2-9702-0CE1E7A22836}" type="datetimeFigureOut">
              <a:rPr lang="en-US" smtClean="0"/>
              <a:t>05/19/2021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DF81B-C550-4A56-8A78-2340D2F5A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5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2.png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019175"/>
            <a:ext cx="8572500" cy="4819650"/>
          </a:xfrm>
          <a:prstGeom prst="rect">
            <a:avLst/>
          </a:prstGeom>
        </p:spPr>
      </p:pic>
      <p:pic>
        <p:nvPicPr>
          <p:cNvPr id="2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25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03549" y="2616200"/>
            <a:ext cx="6019800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33" dirty="0">
                <a:solidFill>
                  <a:schemeClr val="accent2"/>
                </a:solidFill>
              </a:rPr>
              <a:t>Thank You For Listening!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2288" y="3252273"/>
            <a:ext cx="6808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Any Questions?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0757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3100" y="4445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ahnschrift Light" panose="020B0502040204020203" pitchFamily="34" charset="0"/>
              </a:rPr>
              <a:t>Mr. Walt Disney</a:t>
            </a:r>
            <a:endParaRPr lang="en-US" sz="3200" b="1" dirty="0">
              <a:latin typeface="Bahnschrift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979" y="1308675"/>
            <a:ext cx="2634642" cy="32563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3150" y="1921179"/>
            <a:ext cx="6819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Bahnschrift Light" panose="020B0502040204020203" pitchFamily="34" charset="0"/>
              </a:rPr>
              <a:t>Walter Elias Disney </a:t>
            </a:r>
            <a:r>
              <a:rPr lang="en-US" sz="2000" dirty="0">
                <a:latin typeface="Bahnschrift Light" panose="020B0502040204020203" pitchFamily="34" charset="0"/>
              </a:rPr>
              <a:t>was an American entrepreneur, animator, writer, voice actor, and film </a:t>
            </a:r>
            <a:r>
              <a:rPr lang="en-US" sz="2000" dirty="0" smtClean="0">
                <a:latin typeface="Bahnschrift Light" panose="020B0502040204020203" pitchFamily="34" charset="0"/>
              </a:rPr>
              <a:t>producer, famous as a pioneer of cartoon films and as the creator of Disneyland.</a:t>
            </a:r>
            <a:endParaRPr lang="en-US" sz="2000" b="1" dirty="0">
              <a:latin typeface="Bahnschrift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0" y="456501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1901 - 1966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60600" y="5056804"/>
            <a:ext cx="763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hnschrift Light" panose="020B0502040204020203" pitchFamily="34" charset="0"/>
              </a:rPr>
              <a:t>“That’s the real trouble with the world, Too many people grow up.”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633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59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65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75" y="403225"/>
            <a:ext cx="6877050" cy="3867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0200" y="4673600"/>
            <a:ext cx="452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ahnschrift Light" panose="020B0502040204020203" pitchFamily="34" charset="0"/>
              </a:rPr>
              <a:t>1923</a:t>
            </a:r>
          </a:p>
          <a:p>
            <a:pPr algn="ctr"/>
            <a:r>
              <a:rPr lang="en-US" dirty="0" smtClean="0">
                <a:latin typeface="Bahnschrift Light" panose="020B0502040204020203" pitchFamily="34" charset="0"/>
              </a:rPr>
              <a:t>The start of The Walt Disney Company, First known as the Disney Brothers Cartoon Studio.</a:t>
            </a:r>
            <a:endParaRPr lang="en-US" dirty="0">
              <a:latin typeface="Bahnschrift Light" panose="020B0502040204020203" pitchFamily="34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1400" y="58739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15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75" y="454025"/>
            <a:ext cx="6877050" cy="3867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0200" y="4673600"/>
            <a:ext cx="452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1928</a:t>
            </a:r>
          </a:p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“</a:t>
            </a:r>
            <a:r>
              <a:rPr lang="en-US" sz="2000" dirty="0" err="1" smtClean="0">
                <a:latin typeface="Bahnschrift Light" panose="020B0502040204020203" pitchFamily="34" charset="0"/>
              </a:rPr>
              <a:t>Micky</a:t>
            </a:r>
            <a:r>
              <a:rPr lang="en-US" sz="2000" dirty="0" smtClean="0">
                <a:latin typeface="Bahnschrift Light" panose="020B0502040204020203" pitchFamily="34" charset="0"/>
              </a:rPr>
              <a:t> Mouse”</a:t>
            </a:r>
          </a:p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The first animated film with sound in the theatre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14100" y="59970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02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298618"/>
            <a:ext cx="5657176" cy="31811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0675" y="1016000"/>
            <a:ext cx="452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1932</a:t>
            </a:r>
          </a:p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“Flowers and Trees”</a:t>
            </a:r>
          </a:p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First full-color cartoon.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50" y="3381897"/>
            <a:ext cx="5871249" cy="3301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463" y="4524845"/>
            <a:ext cx="452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1937</a:t>
            </a:r>
          </a:p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“Snow White and the Seven Dwarfs”</a:t>
            </a:r>
          </a:p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First full-color animated film.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7299" y="24019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531812"/>
            <a:ext cx="6819900" cy="3838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7763" y="4677245"/>
            <a:ext cx="452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hnschrift Light" panose="020B0502040204020203" pitchFamily="34" charset="0"/>
              </a:rPr>
              <a:t>1955</a:t>
            </a:r>
          </a:p>
          <a:p>
            <a:pPr algn="ctr"/>
            <a:r>
              <a:rPr lang="en-US" sz="2400" dirty="0" smtClean="0">
                <a:latin typeface="Bahnschrift Light" panose="020B0502040204020203" pitchFamily="34" charset="0"/>
              </a:rPr>
              <a:t>Disneyland Opens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87100" y="6057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12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3379025"/>
            <a:ext cx="5594350" cy="3148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615950" y="5515114"/>
            <a:ext cx="452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1971</a:t>
            </a:r>
          </a:p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Walt Disney World opens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78934" cy="33089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406093"/>
            <a:ext cx="32893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1983</a:t>
            </a:r>
          </a:p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The Disney Channel begins broadcasting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66" y="0"/>
            <a:ext cx="5878934" cy="3308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025" y="3379025"/>
            <a:ext cx="303212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1987</a:t>
            </a:r>
          </a:p>
          <a:p>
            <a:pPr algn="ctr"/>
            <a:r>
              <a:rPr lang="en-US" sz="2000" dirty="0" smtClean="0">
                <a:latin typeface="Bahnschrift Light" panose="020B0502040204020203" pitchFamily="34" charset="0"/>
              </a:rPr>
              <a:t>The First Disney Store Opens</a:t>
            </a:r>
          </a:p>
          <a:p>
            <a:pPr algn="ctr"/>
            <a:endParaRPr lang="en-US" sz="2000" dirty="0" smtClean="0">
              <a:latin typeface="Bahnschrift Light" panose="020B0502040204020203" pitchFamily="34" charset="0"/>
            </a:endParaRPr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4700" y="5778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9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2800" y="119055"/>
            <a:ext cx="530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Light" panose="020B0502040204020203" pitchFamily="34" charset="0"/>
              </a:rPr>
              <a:t>Disney Media &amp; Entertainment </a:t>
            </a:r>
            <a:r>
              <a:rPr lang="en-US" sz="2400" dirty="0" smtClean="0">
                <a:latin typeface="Bahnschrift Light" panose="020B0502040204020203" pitchFamily="34" charset="0"/>
              </a:rPr>
              <a:t>Distribution</a:t>
            </a:r>
            <a:endParaRPr 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8000" y="893010"/>
            <a:ext cx="53086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fontAlgn="base"/>
            <a:endParaRPr lang="en-US" sz="2400" dirty="0" smtClean="0">
              <a:latin typeface="Bahnschrift Light" panose="020B0502040204020203" pitchFamily="34" charset="0"/>
            </a:endParaRPr>
          </a:p>
          <a:p>
            <a:pPr algn="ctr" fontAlgn="base"/>
            <a:r>
              <a:rPr lang="en-US" sz="2400" dirty="0" smtClean="0">
                <a:latin typeface="Bahnschrift Light" panose="020B0502040204020203" pitchFamily="34" charset="0"/>
              </a:rPr>
              <a:t>Studios Content</a:t>
            </a:r>
          </a:p>
          <a:p>
            <a:pPr algn="ctr" fontAlgn="base"/>
            <a:endParaRPr lang="en-US" sz="2400" dirty="0">
              <a:latin typeface="Bahnschrift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t="32839" r="-127" b="34652"/>
          <a:stretch/>
        </p:blipFill>
        <p:spPr>
          <a:xfrm>
            <a:off x="882650" y="1991738"/>
            <a:ext cx="10020300" cy="171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9100" y="893011"/>
            <a:ext cx="53086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/>
            <a:endParaRPr lang="en-US" sz="2400" dirty="0" smtClean="0"/>
          </a:p>
          <a:p>
            <a:pPr algn="ctr" fontAlgn="base"/>
            <a:r>
              <a:rPr lang="en-US" sz="2400" dirty="0" smtClean="0"/>
              <a:t>General </a:t>
            </a:r>
            <a:r>
              <a:rPr lang="en-US" sz="2400" dirty="0"/>
              <a:t>Entertainment </a:t>
            </a:r>
            <a:r>
              <a:rPr lang="en-US" sz="2400" dirty="0" smtClean="0"/>
              <a:t>Content</a:t>
            </a:r>
            <a:endParaRPr lang="en-US" sz="2400" dirty="0" smtClean="0">
              <a:latin typeface="Bahnschrift Light" panose="020B0502040204020203" pitchFamily="34" charset="0"/>
            </a:endParaRPr>
          </a:p>
          <a:p>
            <a:pPr fontAlgn="base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37" r="-4293"/>
          <a:stretch/>
        </p:blipFill>
        <p:spPr>
          <a:xfrm>
            <a:off x="647700" y="3706239"/>
            <a:ext cx="10490200" cy="176136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37900" y="5956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 txBox="1">
            <a:spLocks/>
          </p:cNvSpPr>
          <p:nvPr/>
        </p:nvSpPr>
        <p:spPr>
          <a:xfrm>
            <a:off x="2138690" y="400350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sym typeface="Fira Sans Extra Condensed"/>
              </a:rPr>
              <a:t>Team Members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sym typeface="Fira Sans Extra Condensed"/>
            </a:endParaRPr>
          </a:p>
        </p:txBody>
      </p:sp>
      <p:sp>
        <p:nvSpPr>
          <p:cNvPr id="44" name="Google Shape;554;p26"/>
          <p:cNvSpPr/>
          <p:nvPr/>
        </p:nvSpPr>
        <p:spPr>
          <a:xfrm>
            <a:off x="5358308" y="1584660"/>
            <a:ext cx="1714165" cy="1714165"/>
          </a:xfrm>
          <a:prstGeom prst="ellipse">
            <a:avLst/>
          </a:prstGeom>
          <a:solidFill>
            <a:srgbClr val="EEEEEE"/>
          </a:solidFill>
          <a:ln>
            <a:solidFill>
              <a:srgbClr val="1A569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48" y="1598200"/>
            <a:ext cx="1687084" cy="1687084"/>
          </a:xfrm>
          <a:prstGeom prst="rect">
            <a:avLst/>
          </a:prstGeom>
        </p:spPr>
      </p:pic>
      <p:sp>
        <p:nvSpPr>
          <p:cNvPr id="46" name="Google Shape;552;p26"/>
          <p:cNvSpPr/>
          <p:nvPr/>
        </p:nvSpPr>
        <p:spPr>
          <a:xfrm>
            <a:off x="4703126" y="3454400"/>
            <a:ext cx="3122762" cy="600784"/>
          </a:xfrm>
          <a:prstGeom prst="roundRect">
            <a:avLst>
              <a:gd name="adj" fmla="val 50000"/>
            </a:avLst>
          </a:prstGeom>
          <a:solidFill>
            <a:srgbClr val="FFC6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553;p26"/>
          <p:cNvSpPr txBox="1"/>
          <p:nvPr/>
        </p:nvSpPr>
        <p:spPr>
          <a:xfrm>
            <a:off x="4703126" y="3625777"/>
            <a:ext cx="3122763" cy="298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000" b="1" kern="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Mohamed Safi Ahmed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000" b="1" kern="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20170237</a:t>
            </a:r>
            <a:endParaRPr sz="2000" b="1" kern="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1445;p41"/>
          <p:cNvSpPr/>
          <p:nvPr/>
        </p:nvSpPr>
        <p:spPr>
          <a:xfrm>
            <a:off x="4178300" y="5700472"/>
            <a:ext cx="4203699" cy="527191"/>
          </a:xfrm>
          <a:prstGeom prst="roundRect">
            <a:avLst>
              <a:gd name="adj" fmla="val 50000"/>
            </a:avLst>
          </a:prstGeom>
          <a:solidFill>
            <a:srgbClr val="FFC6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553;p26"/>
          <p:cNvSpPr txBox="1"/>
          <p:nvPr/>
        </p:nvSpPr>
        <p:spPr>
          <a:xfrm>
            <a:off x="4680253" y="5253034"/>
            <a:ext cx="3146474" cy="45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600" b="1" kern="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Under Supervision of</a:t>
            </a:r>
            <a:endParaRPr sz="1600" b="1" kern="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" name="Google Shape;553;p26"/>
          <p:cNvSpPr txBox="1"/>
          <p:nvPr/>
        </p:nvSpPr>
        <p:spPr>
          <a:xfrm>
            <a:off x="4178300" y="5922175"/>
            <a:ext cx="4419599" cy="42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r>
              <a:rPr lang="en-US" sz="2400" dirty="0"/>
              <a:t>TA. Nessma Mohamed El-</a:t>
            </a:r>
            <a:r>
              <a:rPr lang="en-US" sz="2400" dirty="0" err="1"/>
              <a:t>Kelany</a:t>
            </a:r>
            <a:endParaRPr lang="en-US" sz="2400" b="1" dirty="0"/>
          </a:p>
          <a:p>
            <a:r>
              <a:rPr lang="en-US" sz="2400" dirty="0"/>
              <a:t> </a:t>
            </a:r>
            <a:endParaRPr sz="2400" b="1" kern="0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4700" y="57004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75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4" grpId="0" animBg="1"/>
      <p:bldP spid="46" grpId="0" animBg="1"/>
      <p:bldP spid="47" grpId="0"/>
      <p:bldP spid="60" grpId="0" animBg="1"/>
      <p:bldP spid="6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163</Words>
  <Application>Microsoft Office PowerPoint</Application>
  <PresentationFormat>Widescreen</PresentationFormat>
  <Paragraphs>36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Bahnschrift Light</vt:lpstr>
      <vt:lpstr>Calibri</vt:lpstr>
      <vt:lpstr>Calibri Light</vt:lpstr>
      <vt:lpstr>Fira Sans Extra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Safix</dc:creator>
  <cp:lastModifiedBy>Safix</cp:lastModifiedBy>
  <cp:revision>24</cp:revision>
  <dcterms:created xsi:type="dcterms:W3CDTF">2021-05-18T15:16:43Z</dcterms:created>
  <dcterms:modified xsi:type="dcterms:W3CDTF">2021-05-19T17:06:43Z</dcterms:modified>
</cp:coreProperties>
</file>